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87" d="100"/>
          <a:sy n="87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8F4E90-8079-4BF8-85B5-5456B9B73BC5}" type="datetimeFigureOut">
              <a:rPr lang="pl-PL" smtClean="0"/>
              <a:t>2018-12-30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7921E5-4E7E-4468-B9ED-D15784F9366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olskiedzieje.pl/wp-content/uploads/2010/11/dzien-niepodleglosci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100-lecie odzyskania przez Polskę Niepodległości</a:t>
            </a:r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982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685326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 smtClean="0"/>
              <a:t>Przez 123 lata Polacy znajdowali się pod panowaniem obcych władców, którzy chcieli zniszczyć polską tradycję i polską mowę.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 smtClean="0"/>
              <a:t>Przez cały okres zaborów  Polacy nie ustawali w wysiłkach o odzyskanie niepodległości i obronię tożsamości narodowej. Był, to zarówno czyn zbrojny, jak i codziennie, uporczywie przeciwstawienie się zarządzeniom zaborców.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 smtClean="0"/>
              <a:t>Powstanie kościuszkowskie w 1794 roku było pierwszą na tak dużą skalę próbą ratowania niepodległości.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  <a:p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51" y="3933056"/>
            <a:ext cx="4597698" cy="2524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15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Ciekawostka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59632" y="531073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nocy z 29 na 30 listopada 1830 roku </a:t>
            </a:r>
          </a:p>
          <a:p>
            <a:pPr algn="ctr"/>
            <a:r>
              <a:rPr lang="pl-PL" dirty="0" smtClean="0"/>
              <a:t>rozpoczęło się kolejne powstanie w Warszawie 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8803"/>
            <a:ext cx="6089844" cy="391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4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1052736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Największą sławę zdobyły Legiony Polskie, utworzone przez generała Jana Henryka Dąbrowskiego w 1797 roku we Włoszech. </a:t>
            </a:r>
            <a:endParaRPr lang="pl-P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6598"/>
            <a:ext cx="3973687" cy="2595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03" y="3068960"/>
            <a:ext cx="400209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4437112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Jan Henryk Dąbrowski </a:t>
            </a:r>
          </a:p>
          <a:p>
            <a:pPr algn="ctr"/>
            <a:r>
              <a:rPr lang="pl-PL" sz="2800" dirty="0" smtClean="0"/>
              <a:t>polski generał, </a:t>
            </a:r>
          </a:p>
          <a:p>
            <a:pPr algn="ctr"/>
            <a:r>
              <a:rPr lang="pl-PL" sz="2800" dirty="0" smtClean="0"/>
              <a:t>uczestnik insurekcji kościuszkowskiej,</a:t>
            </a:r>
          </a:p>
          <a:p>
            <a:pPr algn="ctr"/>
            <a:r>
              <a:rPr lang="pl-PL" sz="2800" dirty="0" smtClean="0"/>
              <a:t> twórca Legionów Polskich we Włoszech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2824708" cy="355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05541" y="518556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Do jego wybuchu doprowadziło stowarzyszenie Podchorążych dowodzone przez podporucznika Piotra Wysockiego.</a:t>
            </a:r>
            <a:endParaRPr lang="pl-PL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11" y="404664"/>
            <a:ext cx="3232944" cy="4277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5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012160" y="59492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Wykonała: Oliwia Kędzierska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6" y="643556"/>
            <a:ext cx="7061629" cy="480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8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18" y="436022"/>
            <a:ext cx="8767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accent4">
                    <a:lumMod val="50000"/>
                  </a:schemeClr>
                </a:solidFill>
              </a:rPr>
              <a:t>2018 to Rok Jubileuszu 100-lecia odzyskania </a:t>
            </a:r>
            <a:endParaRPr lang="pl-PL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</a:rPr>
              <a:t>przez </a:t>
            </a:r>
            <a:r>
              <a:rPr lang="pl-PL" sz="2400" dirty="0">
                <a:solidFill>
                  <a:schemeClr val="accent4">
                    <a:lumMod val="50000"/>
                  </a:schemeClr>
                </a:solidFill>
              </a:rPr>
              <a:t>Polskę Niepodległości.</a:t>
            </a:r>
            <a:r>
              <a:rPr lang="pl-PL" sz="2400" dirty="0"/>
              <a:t> 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519" y="1412776"/>
            <a:ext cx="8767803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"11 listopada 1918 r. spełnił się sen pokoleń Polaków - Państwo Polskie narodziło się na nowo. Po rozbiorach i 123 latach niewoli, rusyfikacji i germanizacji, po wielkich powstaniach, wolna Polska powróciła na mapę świata" - czytamy w uchwale Sejmu ustanawiającej 2018 r. Rokiem Jubileuszu 100-lecia odzyskania przez Polskę Niepodległości. Jak podkreślono w dokumencie, to dzięki tym, którzy pozostali nieugięci, nasz Naród wyszedł zwycięsko z dziejowej próby. "Odzyskanie niepodległości dokonało się poprzez walkę pełną poświęcenia i bohaterstwa nie tylko na polach bitew, ale i w codziennych zmaganiach o zachowanie duchowej i materialnej substancji narodowej oraz w codziennym trwaniu polskich rodzin" - głosi uchwała. Sejm wyraził też nadzieję, że wzorem Ojców Niepodległości - Józefa Piłsudskiego, Romana Dmowskiego, Ignacego Paderewskiego, Wincentego Witosa, Wojciecha Korfantego i Ignacego Daszyńskiego - Polacy porzucą spory, by wspólnie świętować ten radosny Jubileusz w jedności i pojednaniu.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939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525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004048" y="571616"/>
            <a:ext cx="413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Narodowe Święto Niepodległości to dla Polaków jedno z najważniejszych świąt państwowych.  Po 123 latach zaborów – niewoli naznaczonej walką, cierpieniem i wysiłkiem wielu pokoleń Polek i Polaków – nasz kraj odzyskał suwerenność.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07775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Podczas dorocznych obchodów 11 listopada czcimy pamięć tych, którym zawdzięczamy własne państwo, którym udało się podnieść kraj z ogromnych zniszczeń I wojny światowej, stworzyć warunki rozwoju ekonomicznego, modernizacji gospodarczej i cywilizacyjnej.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1"/>
            <a:ext cx="3854202" cy="256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5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71602" y="54868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11 listopada przypada Narodowe Święto Niepodległości</a:t>
            </a:r>
            <a:r>
              <a:rPr lang="pl-PL" sz="2400" dirty="0"/>
              <a:t>. W całej Polsce wystawiamy za okno flagi, bierzemy udział w uroczystościach, czy też biegach niepodległościowych. Po 123 latach pod zaborami, Polska odzyskała niepodległość</a:t>
            </a:r>
            <a:r>
              <a:rPr lang="pl-PL" sz="2400" dirty="0" smtClean="0"/>
              <a:t>.</a:t>
            </a:r>
            <a:r>
              <a:rPr lang="pl-PL" sz="2400" dirty="0"/>
              <a:t> W tym roku przypada setna rocznica odzyskania niepodległości.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" y="3501008"/>
            <a:ext cx="3787899" cy="252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96" y="3501008"/>
            <a:ext cx="4074234" cy="252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04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Roboto"/>
                <a:cs typeface="Arial" pitchFamily="34" charset="0"/>
              </a:rPr>
              <a:t>W wyniku zaborów państwo polskie zostało wymazane z mapy Europy. Pomimo licznych powstań, nie udało się doprowadzić do odzyskania niepodległości. Dopiero światowy konflikt, w którym wzięły udział wszystkie mocarstwa zaborcze, stał się szansą na niepodległość. W I wojnie światowej Rosja stanęła naprzeciw sojuszu Niemiec i Austro-Węgier. W rezultacie również na ziemiach Polski wytworzyły s</a:t>
            </a: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Roboto"/>
                <a:cs typeface="Arial" pitchFamily="34" charset="0"/>
                <a:hlinkClick r:id="rId2"/>
              </a:rPr>
              <a:t>ię stronnictwa prorosyjskie i proaustriackie.</a:t>
            </a:r>
            <a:r>
              <a:rPr kumimoji="0" lang="pl-PL" altLang="pl-P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/>
            </a:r>
            <a:br>
              <a:rPr kumimoji="0" lang="pl-PL" altLang="pl-P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</a:b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9E2424"/>
                </a:solidFill>
                <a:effectLst/>
                <a:latin typeface="Roboto"/>
                <a:cs typeface="Arial" pitchFamily="34" charset="0"/>
                <a:hlinkClick r:id="rId2"/>
              </a:rPr>
              <a:t>  </a:t>
            </a:r>
            <a:r>
              <a:rPr kumimoji="0" lang="pl-PL" altLang="pl-PL" sz="1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000" b="0" i="0" u="none" strike="noStrike" cap="none" normalizeH="0" baseline="0" smtClean="0">
              <a:ln>
                <a:noFill/>
              </a:ln>
              <a:solidFill>
                <a:srgbClr val="9E2424"/>
              </a:solidFill>
              <a:effectLst/>
              <a:latin typeface="Roboto"/>
              <a:cs typeface="Arial" pitchFamily="34" charset="0"/>
            </a:endParaRPr>
          </a:p>
        </p:txBody>
      </p:sp>
      <p:sp>
        <p:nvSpPr>
          <p:cNvPr id="5" name="AutoShape 2" descr="https://polskiedzieje.pl/wp-content/uploads/2010/11/dzien-niepodleglosci1-300x202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5536" y="1268760"/>
            <a:ext cx="2857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Roboto"/>
                <a:cs typeface="Arial" pitchFamily="34" charset="0"/>
              </a:rPr>
              <a:t>W wyniku zaborów państwo polskie zostało wymazane z mapy Europy. Pomimo licznych powstań, nie udało się doprowadzić do odzyskania niepodległości. Dopiero światowy konflikt, w którym wzięły udział wszystkie mocarstwa zaborcze, stał się szansą na niepodległość. W I wojnie światowej Rosja stanęła naprzeciw sojuszu Niemiec i Austro-Węgier. W rezultacie również na ziemiach Polski wytworzyły s</a:t>
            </a: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Roboto"/>
                <a:cs typeface="Arial" pitchFamily="34" charset="0"/>
                <a:hlinkClick r:id="rId2"/>
              </a:rPr>
              <a:t>ię stronnictwa prorosyjskie i proaustriackie.</a:t>
            </a:r>
            <a:r>
              <a:rPr kumimoji="0" lang="pl-PL" altLang="pl-P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/>
            </a:r>
            <a:br>
              <a:rPr kumimoji="0" lang="pl-PL" altLang="pl-P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</a:b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9E2424"/>
                </a:solidFill>
                <a:effectLst/>
                <a:latin typeface="Roboto"/>
                <a:cs typeface="Arial" pitchFamily="34" charset="0"/>
                <a:hlinkClick r:id="rId2"/>
              </a:rPr>
              <a:t>  </a:t>
            </a:r>
            <a:r>
              <a:rPr kumimoji="0" lang="pl-PL" altLang="pl-PL" sz="1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000" b="0" i="0" u="none" strike="noStrike" cap="none" normalizeH="0" baseline="0" smtClean="0">
              <a:ln>
                <a:noFill/>
              </a:ln>
              <a:solidFill>
                <a:srgbClr val="9E2424"/>
              </a:solidFill>
              <a:effectLst/>
              <a:latin typeface="Roboto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5516" y="1301961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W wyniku zaborów państwo polskie zostało wymazane z mapy Europy. Pomimo licznych powstań, nie udało się doprowadzić do odzyskania niepodległości. Dopiero światowy konflikt, w którym wzięły udział wszystkie mocarstwa zaborcze, stał się szansą na niepodległość. W  I wojnie światowej Rosja stanęła naprzeciw sojuszu Niemiec i Austro-Węgier. W rezultacie również na ziemiach Polski wytworzyły się stronnictwa prorosyjskie i proaustriackie.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236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Mapa Polski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9410"/>
            <a:ext cx="3886200" cy="375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233934" y="1916832"/>
            <a:ext cx="473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Linia czerwona-</a:t>
            </a:r>
            <a:r>
              <a:rPr lang="pl-PL" dirty="0" smtClean="0"/>
              <a:t> oznacza granice II RP z lat 1918-1945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33934" y="2570980"/>
            <a:ext cx="4730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Linia niebieska -</a:t>
            </a:r>
            <a:r>
              <a:rPr lang="pl-PL" dirty="0" smtClean="0"/>
              <a:t>oznacza granice Polski które miały być po 1945 roku zgodnie z tzw. </a:t>
            </a:r>
            <a:r>
              <a:rPr lang="pl-PL" u="sng" dirty="0" smtClean="0"/>
              <a:t>Linia Curzona </a:t>
            </a:r>
            <a:r>
              <a:rPr lang="pl-PL" dirty="0" smtClean="0"/>
              <a:t>+ Prusy ale z winy aliantów (głównie USA), Stalin wykreślił swoją wersję polskiej granicy wschodniej w oparciu o </a:t>
            </a:r>
            <a:r>
              <a:rPr lang="pl-PL" u="sng" dirty="0" smtClean="0"/>
              <a:t>pakt Ribbentrop-Mołotow </a:t>
            </a:r>
            <a:r>
              <a:rPr lang="pl-PL" dirty="0" smtClean="0"/>
              <a:t>oraz </a:t>
            </a:r>
            <a:r>
              <a:rPr lang="pl-PL" u="sng" dirty="0" smtClean="0"/>
              <a:t>Hitler-Stalin z 1939 roku</a:t>
            </a:r>
            <a:r>
              <a:rPr lang="pl-PL" dirty="0" smtClean="0"/>
              <a:t> i tzw. </a:t>
            </a:r>
            <a:r>
              <a:rPr lang="pl-PL" u="sng" dirty="0" smtClean="0"/>
              <a:t>Linię </a:t>
            </a:r>
            <a:r>
              <a:rPr lang="pl-PL" u="sng" dirty="0" err="1" smtClean="0"/>
              <a:t>Namiera</a:t>
            </a:r>
            <a:r>
              <a:rPr lang="pl-PL" u="sng" dirty="0" smtClean="0"/>
              <a:t>  </a:t>
            </a:r>
            <a:r>
              <a:rPr lang="pl-PL" dirty="0" smtClean="0"/>
              <a:t>a część północną zabrał dla siebie jako zdobycz wojenną</a:t>
            </a:r>
          </a:p>
          <a:p>
            <a:r>
              <a:rPr lang="pl-PL" dirty="0" smtClean="0"/>
              <a:t>(przy akceptacji  USA i Wielkiej Brytanii)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0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464496" cy="617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88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81675" y="116632"/>
            <a:ext cx="8229600" cy="12192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Działalność  podczas  wojny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00808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Po wybuchu wojny Piłsudski zaproponował Austrii pomoc wojskową poprzez wywołanie powstania w Królestwie Polskim. Już w 1914 granicę z Rosją przekroczył pierwszy polski oddział – Pierwsza Kadrowa Kompania Strzelców. Wysiłki Piłsudskiego były jednak nadaremne – ludność miała dość zrywów i nie udało się wywołać powstania. Postanowiono zatem stworzyć Legiony Polskie. Brały one czynny udział w walce na frontach I wojny światowej. W przypadku endecji działalność polityczna nie przyniosła rezultatów, utworzono co prawda komitety obywatelskie i Komitet Narodowy Polski, ale Rosjanie zignorowali je.</a:t>
            </a:r>
          </a:p>
        </p:txBody>
      </p:sp>
    </p:spTree>
    <p:extLst>
      <p:ext uri="{BB962C8B-B14F-4D97-AF65-F5344CB8AC3E}">
        <p14:creationId xmlns:p14="http://schemas.microsoft.com/office/powerpoint/2010/main" val="37675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87499" y="332656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W końcu XVII wieku trzej potężni sąsiedzi Polski: Rosja, Prusy i Austria dokonali jej rozbioru 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522920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1795 roku Polska przestała istnieć jako państwo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14" y="1700808"/>
            <a:ext cx="4813126" cy="320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84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459</TotalTime>
  <Words>791</Words>
  <Application>Microsoft Office PowerPoint</Application>
  <PresentationFormat>Pokaz na ekranie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100-lecie odzyskania przez Polskę Niepodległości </vt:lpstr>
      <vt:lpstr>Prezentacja programu PowerPoint</vt:lpstr>
      <vt:lpstr>Prezentacja programu PowerPoint</vt:lpstr>
      <vt:lpstr>Prezentacja programu PowerPoint</vt:lpstr>
      <vt:lpstr>Prezentacja programu PowerPoint</vt:lpstr>
      <vt:lpstr>Mapa Polski</vt:lpstr>
      <vt:lpstr>Prezentacja programu PowerPoint</vt:lpstr>
      <vt:lpstr>Działalność  podczas  wojny</vt:lpstr>
      <vt:lpstr>W końcu XVII wieku trzej potężni sąsiedzi Polski: Rosja, Prusy i Austria dokonali jej rozbioru </vt:lpstr>
      <vt:lpstr>Prezentacja programu PowerPoint</vt:lpstr>
      <vt:lpstr>Ciekawostka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100-lecie odzyskania przez Polskę Niepodległości</dc:title>
  <dc:creator>GRZEGORZ KĘDZIERSKI</dc:creator>
  <cp:lastModifiedBy>GRZEGORZ KĘDZIERSKI</cp:lastModifiedBy>
  <cp:revision>22</cp:revision>
  <dcterms:created xsi:type="dcterms:W3CDTF">2018-12-30T13:30:59Z</dcterms:created>
  <dcterms:modified xsi:type="dcterms:W3CDTF">2018-12-30T21:10:05Z</dcterms:modified>
</cp:coreProperties>
</file>