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F35C-2BB4-4BE3-990B-6DB5CD045A07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818ED-05B5-4241-B656-32442BB66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72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818ED-05B5-4241-B656-32442BB66FA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42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EF9B09F-B28D-4E03-B16C-704FC9CCEED0}" type="datetimeFigureOut">
              <a:rPr lang="pl-PL" smtClean="0"/>
              <a:t>2018-12-31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58024C8-65E9-4A12-AF09-0FA347ECFA5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prezentacja stulecie niepodległoś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0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35696" y="1408239"/>
            <a:ext cx="540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Andalus" pitchFamily="18" charset="-78"/>
                <a:cs typeface="Andalus" pitchFamily="18" charset="-78"/>
              </a:rPr>
              <a:t>W dniu tym wspominamy naszych pradziadków walczących o wolność. Składamy kwiaty pod pomnikami  tych, którzy oddali dla nas życie. Bierzemy udział w ważnych uroczystościach państwowych.</a:t>
            </a:r>
          </a:p>
        </p:txBody>
      </p:sp>
    </p:spTree>
    <p:extLst>
      <p:ext uri="{BB962C8B-B14F-4D97-AF65-F5344CB8AC3E}">
        <p14:creationId xmlns:p14="http://schemas.microsoft.com/office/powerpoint/2010/main" val="214246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 święto niepodległości plac józefa piłsudskieg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2646"/>
            <a:ext cx="7233794" cy="38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15616" y="5301208"/>
            <a:ext cx="7161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Andalus" pitchFamily="18" charset="-78"/>
                <a:cs typeface="Andalus" pitchFamily="18" charset="-78"/>
              </a:rPr>
              <a:t>Uroczystości z okazji Święta Niepodległości, przed Grobem Nieznanego Żołnierza na placu Marszałka Józefa Piłsudskiego w Warszawie</a:t>
            </a:r>
            <a:endParaRPr lang="pl-PL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84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836712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latin typeface="Andalus" pitchFamily="18" charset="-78"/>
                <a:cs typeface="Andalus" pitchFamily="18" charset="-78"/>
              </a:rPr>
              <a:t>Uczestnicząc corocznie w obchodach Święta Niepodległości dajemy wyraz pamięci o tych wszystkich, dzięki którym żyjemy dzisiaj w wolnej Polsce. Dzięki którym przetrwał nasz język, nasza kultura i tradycja.</a:t>
            </a:r>
          </a:p>
        </p:txBody>
      </p:sp>
    </p:spTree>
    <p:extLst>
      <p:ext uri="{BB962C8B-B14F-4D97-AF65-F5344CB8AC3E}">
        <p14:creationId xmlns:p14="http://schemas.microsoft.com/office/powerpoint/2010/main" val="423144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5157192"/>
            <a:ext cx="7343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latin typeface="Andalus" pitchFamily="18" charset="-78"/>
                <a:cs typeface="Andalus" pitchFamily="18" charset="-78"/>
              </a:rPr>
              <a:t>Autor prezentacji: Marcel Dołęgowski</a:t>
            </a:r>
          </a:p>
        </p:txBody>
      </p:sp>
    </p:spTree>
    <p:extLst>
      <p:ext uri="{BB962C8B-B14F-4D97-AF65-F5344CB8AC3E}">
        <p14:creationId xmlns:p14="http://schemas.microsoft.com/office/powerpoint/2010/main" val="69358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412776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Andalus" pitchFamily="18" charset="-78"/>
                <a:cs typeface="Andalus" pitchFamily="18" charset="-78"/>
              </a:rPr>
              <a:t>11 listopada 1918 r. spełnił się sen pokoleń Polaków - Państwo Polskie narodziło się na nowo. Po rozbiorach i 123 latach niewoli, rusyfikacji i germanizacji, po wielkich powstaniach, wolna Polska powróciła na mapę 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świata.</a:t>
            </a:r>
            <a:endParaRPr lang="pl-PL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972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1844824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Odzyskanie niepodległości dokonało się poprzez walkę pełną poświęcenia i bohaterstwa nie tylko na polach bitew, ale i w codziennych zmaganiach o zachowanie duchowej i materialnej substancji narodowej oraz w codziennym trwaniu polskich rodzin</a:t>
            </a:r>
            <a:endParaRPr lang="pl-PL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739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mapa polski po 19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3874"/>
            <a:ext cx="5688632" cy="61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9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józef piłsud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561935" cy="50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203279" y="5805264"/>
            <a:ext cx="4114800" cy="701040"/>
          </a:xfrm>
          <a:solidFill>
            <a:schemeClr val="bg1"/>
          </a:solidFill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Józef Piłsudski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980728"/>
            <a:ext cx="5976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Andalus" pitchFamily="18" charset="-78"/>
                <a:cs typeface="Andalus" pitchFamily="18" charset="-78"/>
              </a:rPr>
              <a:t>Dokładnie w dniu, w którym zakończyły się walki, w dniu 11 listopada 1918 roku, władzę w Warszawie obejmował Józef Piłsudski – człowiek, który w czasie I wojny światowej najbardziej starał się odbudować państwo polskie, walcząc na czele legionów.</a:t>
            </a:r>
          </a:p>
        </p:txBody>
      </p:sp>
    </p:spTree>
    <p:extLst>
      <p:ext uri="{BB962C8B-B14F-4D97-AF65-F5344CB8AC3E}">
        <p14:creationId xmlns:p14="http://schemas.microsoft.com/office/powerpoint/2010/main" val="250297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71473"/>
            <a:ext cx="46863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63688" y="5301208"/>
            <a:ext cx="5904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>
                <a:effectLst/>
                <a:latin typeface="Andalus" pitchFamily="18" charset="-78"/>
                <a:cs typeface="Andalus" pitchFamily="18" charset="-78"/>
              </a:rPr>
              <a:t>Przekazanie Józefowi Piłsudskiemu władzę wojskową i naczelne dowództwo podległych jej wojsk polskich.</a:t>
            </a:r>
            <a:endParaRPr lang="pl-PL" sz="2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79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48478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„Być zwyciężonym i nie ulec to zwycięstwo, </a:t>
            </a:r>
            <a:endParaRPr lang="pl-PL" sz="3200" b="1" dirty="0" smtClean="0"/>
          </a:p>
          <a:p>
            <a:r>
              <a:rPr lang="pl-PL" sz="3200" b="1" dirty="0" smtClean="0"/>
              <a:t>zwyciężyć </a:t>
            </a:r>
            <a:r>
              <a:rPr lang="pl-PL" sz="3200" b="1" dirty="0"/>
              <a:t>i spocząć na laurach – to klęska”</a:t>
            </a:r>
          </a:p>
          <a:p>
            <a:pPr algn="r"/>
            <a:r>
              <a:rPr lang="pl-PL" sz="3200" dirty="0"/>
              <a:t>                                                                                                                          </a:t>
            </a:r>
            <a:r>
              <a:rPr lang="pl-PL" sz="3200" dirty="0" smtClean="0"/>
              <a:t>                             </a:t>
            </a:r>
            <a:r>
              <a:rPr lang="pl-PL" sz="3200" b="1" i="1" dirty="0" smtClean="0"/>
              <a:t>Józef </a:t>
            </a:r>
            <a:r>
              <a:rPr lang="pl-PL" sz="3200" b="1" i="1" dirty="0"/>
              <a:t>Piłsudski</a:t>
            </a:r>
          </a:p>
        </p:txBody>
      </p:sp>
    </p:spTree>
    <p:extLst>
      <p:ext uri="{BB962C8B-B14F-4D97-AF65-F5344CB8AC3E}">
        <p14:creationId xmlns:p14="http://schemas.microsoft.com/office/powerpoint/2010/main" val="181559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836712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ndalus" pitchFamily="18" charset="-78"/>
                <a:cs typeface="Andalus" pitchFamily="18" charset="-78"/>
              </a:rPr>
              <a:t>Do 1936 roku 11 listopada był głównie świętem wojska. Dopiero w 1937 roku obchodzono go jako święto państwowe.</a:t>
            </a:r>
          </a:p>
        </p:txBody>
      </p:sp>
      <p:sp>
        <p:nvSpPr>
          <p:cNvPr id="3" name="Prostokąt 2"/>
          <p:cNvSpPr/>
          <p:nvPr/>
        </p:nvSpPr>
        <p:spPr>
          <a:xfrm>
            <a:off x="3563888" y="31409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latin typeface="Andalus" pitchFamily="18" charset="-78"/>
                <a:cs typeface="Andalus" pitchFamily="18" charset="-78"/>
              </a:rPr>
              <a:t>W czasach komunistycznych nie obchodzono tego święta. Dopiero w 1989 roku sejm odrodzonej Rzeczypospolitej Polskiej przywrócił dzień 11 listopada jako Narodowe Święto Niepodległości. </a:t>
            </a:r>
          </a:p>
        </p:txBody>
      </p:sp>
    </p:spTree>
    <p:extLst>
      <p:ext uri="{BB962C8B-B14F-4D97-AF65-F5344CB8AC3E}">
        <p14:creationId xmlns:p14="http://schemas.microsoft.com/office/powerpoint/2010/main" val="195859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154</TotalTime>
  <Words>283</Words>
  <Application>Microsoft Office PowerPoint</Application>
  <PresentationFormat>Pokaz na ekranie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BlackTie</vt:lpstr>
      <vt:lpstr>Prezentacja programu PowerPoint</vt:lpstr>
      <vt:lpstr>Prezentacja programu PowerPoint</vt:lpstr>
      <vt:lpstr>Prezentacja programu PowerPoint</vt:lpstr>
      <vt:lpstr>Prezentacja programu PowerPoint</vt:lpstr>
      <vt:lpstr>Józef Piłsudski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dom</cp:lastModifiedBy>
  <cp:revision>12</cp:revision>
  <dcterms:created xsi:type="dcterms:W3CDTF">2018-12-31T18:52:21Z</dcterms:created>
  <dcterms:modified xsi:type="dcterms:W3CDTF">2018-12-31T21:27:09Z</dcterms:modified>
</cp:coreProperties>
</file>